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8" r:id="rId2"/>
  </p:sldMasterIdLst>
  <p:sldIdLst>
    <p:sldId id="256" r:id="rId3"/>
    <p:sldId id="270" r:id="rId4"/>
    <p:sldId id="269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05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60B65C1-3EC0-4117-95F2-1F54DA1D87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5ADDD28-778C-470C-B45B-511D629805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6CCBED1-EB28-4A5C-8C58-1E9E7ADD85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72712-9BF4-4A88-940F-A48CD3D1742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2A41D-1B5D-40CC-B2C9-296147047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F7CE3-092B-4A09-A5D6-9D671C841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2F44-9ED4-481E-BA7C-D8E25E8672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18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A8E5016-B076-4403-8B01-6D17EF6D8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D69E74D-39CF-4545-9F8C-2F60BA2F1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403FC97-42FC-405A-AAAA-46DDAC406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9D857-36F9-4B09-AF5D-C084EC3087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24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9C5CC4A-E3E6-45DA-8512-43ADC16260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36E2BD3-6DB4-498E-B9B1-D6F799E58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0B34B87-96BF-4240-9333-A321638BE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23584-7A7F-4ADA-947D-0B26D3DCAB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6883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70FA497-C749-48AB-A75C-69445168A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1C629F7-9E88-4721-BF2E-ED785A2D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DF8C622-6E33-4EE3-945F-E875D2E04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D7829-F732-469B-8735-DF0BB9AACF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832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2BADCDF-C733-450B-AA4E-F4FB796F4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D302431-1392-4337-9202-85D247B7B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6F4F4E1-D160-4FCC-A8FA-F33FA0A8C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6090C-2DD4-478D-82C5-FE2B08D2A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9288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C1A309B-606D-4ED6-9997-778C23525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3EC9C12-9621-45B1-9F5E-9805FC5A2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9A236DE-3736-47FF-8C22-9FB9F57B9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D4B53-D75C-464D-853B-2290489177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141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43AD47C-51FF-49FA-A0E6-320DF1E32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E2D2888-C554-40D3-93E1-A75B65618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971B22B-57CC-44D0-A62F-8ADDEE13D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6D8C2-6EEF-4346-8ACA-37666D13CC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894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14FF9A7-3E37-45EA-A10C-0F0EF4A96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12DF546-F57F-4108-A612-CF62D724C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BAF2974-3ED4-4AB7-97CB-6123D185E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50D9C-6779-4464-9279-7C5EF306B3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0842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1B50B52-5606-4067-871B-6D5B60221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DE1E004-E4D1-45A3-8E41-BE5D7420B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2F6AA41-D516-4230-91A0-2B4A8D6A0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C8B91-AA2B-4086-B308-5C641B7B99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70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048C1D4-1B8B-4D6C-ABC6-5F72609E5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EC5CCF8-837C-40E6-AAC0-5BADCA9E3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1082619-909C-4347-A948-A88B2D98D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13326-24E3-4DC9-9FE1-5731F0E6E4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040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98F63E2-1C6D-4CA5-A984-5CC5D3445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5C2DD73-F00F-4460-82BF-09B415AA2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62F5F7C-92F4-4AC1-8C0A-1C4FCC9BF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879F5-0B06-4716-8B85-684E612760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32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7DCCCC-7EB1-4395-A29B-15FD1689E3F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24CB35-6F3F-4AE7-952E-BF1C0918F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91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25729DF-E26D-48D2-BD26-8F7BD705545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3011" name="Freeform 3">
              <a:extLst>
                <a:ext uri="{FF2B5EF4-FFF2-40B4-BE49-F238E27FC236}">
                  <a16:creationId xmlns:a16="http://schemas.microsoft.com/office/drawing/2014/main" id="{5869D573-D762-4386-A079-57D6C9BBCE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012" name="Freeform 4">
              <a:extLst>
                <a:ext uri="{FF2B5EF4-FFF2-40B4-BE49-F238E27FC236}">
                  <a16:creationId xmlns:a16="http://schemas.microsoft.com/office/drawing/2014/main" id="{CC2AAC24-B8CC-4524-95F2-63D600CFF3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3013" name="Rectangle 5">
            <a:extLst>
              <a:ext uri="{FF2B5EF4-FFF2-40B4-BE49-F238E27FC236}">
                <a16:creationId xmlns:a16="http://schemas.microsoft.com/office/drawing/2014/main" id="{C3F1B180-8DE8-45B4-85AD-D0D888C25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E2C09742-9B8C-4931-BC4A-84B1F8EE1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AAAC9EC6-2522-47F1-B742-45B20351CC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B9492AE9-6D31-4AEC-B3FA-3358486BF8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78628DB6-39B0-4460-A128-9912C21850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080CAB66-63F3-430D-AFFD-93B90EF98C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5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0704F2-7DBB-40A8-9BE2-C844A6D05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9775" y="0"/>
            <a:ext cx="1190397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7D013-DE10-49B8-B2E5-7B8C72DAE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7D0A9A-053E-4E3D-A748-59A13E44E7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17EAB6-1919-4DD1-BA7E-8A4ADB43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" y="0"/>
            <a:ext cx="9096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54C176-069B-45C6-BA5F-BD101EE16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42863"/>
            <a:ext cx="92202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DCED89-F767-40F7-8D2D-15218F8E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4763"/>
            <a:ext cx="91344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933ECD66-8769-4E09-92CD-0BAFBFE8716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1219200"/>
            <a:ext cx="7924800" cy="3200400"/>
          </a:xfrm>
        </p:spPr>
        <p:txBody>
          <a:bodyPr/>
          <a:lstStyle/>
          <a:p>
            <a:pPr eaLnBrk="1" hangingPunct="1">
              <a:defRPr/>
            </a:pPr>
            <a:endParaRPr lang="ru-RU" sz="4000" dirty="0"/>
          </a:p>
          <a:p>
            <a:pPr algn="l" eaLnBrk="1" hangingPunct="1">
              <a:defRPr/>
            </a:pPr>
            <a:r>
              <a:rPr lang="ru-RU" sz="3400" dirty="0">
                <a:effectLst/>
                <a:latin typeface="Bookman Old Style" pitchFamily="18" charset="0"/>
              </a:rPr>
              <a:t>1) ВИЧ – вирус иммунодефицита;</a:t>
            </a:r>
          </a:p>
          <a:p>
            <a:pPr algn="l" eaLnBrk="1" hangingPunct="1">
              <a:defRPr/>
            </a:pPr>
            <a:r>
              <a:rPr lang="ru-RU" sz="3400" dirty="0">
                <a:effectLst/>
                <a:latin typeface="Bookman Old Style" pitchFamily="18" charset="0"/>
              </a:rPr>
              <a:t>2) СПИД – синдром приобретённого иммунодефицита;</a:t>
            </a:r>
          </a:p>
          <a:p>
            <a:pPr algn="l" eaLnBrk="1" hangingPunct="1">
              <a:defRPr/>
            </a:pPr>
            <a:r>
              <a:rPr lang="ru-RU" sz="3400" dirty="0">
                <a:effectLst/>
                <a:latin typeface="Bookman Old Style" pitchFamily="18" charset="0"/>
              </a:rPr>
              <a:t>3) ВИЧ не живет в организме животных, источником инфекции является человек;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endParaRPr lang="ru-RU" sz="3600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4468887-94F7-4A78-86C3-7BE4E3947B8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0"/>
            <a:ext cx="7772400" cy="1736725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effectLst/>
                <a:latin typeface="Bookman Old Style" panose="02050604050505020204" pitchFamily="18" charset="0"/>
              </a:rPr>
              <a:t>«СПИД – смертельная угроза ЧЕЛОВЕЧЕСТВУ»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060581E1-C4CC-4E28-8AD5-40E7D495D23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066800"/>
            <a:ext cx="8229600" cy="5410200"/>
          </a:xfrm>
        </p:spPr>
        <p:txBody>
          <a:bodyPr/>
          <a:lstStyle/>
          <a:p>
            <a:pPr eaLnBrk="1" hangingPunct="1"/>
            <a:r>
              <a:rPr lang="ru-RU" altLang="ru-RU" sz="3100" i="1">
                <a:effectLst/>
                <a:latin typeface="Bookman Old Style" panose="02050604050505020204" pitchFamily="18" charset="0"/>
              </a:rPr>
              <a:t>История вопроса:</a:t>
            </a:r>
          </a:p>
          <a:p>
            <a:pPr algn="l" eaLnBrk="1" hangingPunct="1"/>
            <a:r>
              <a:rPr lang="ru-RU" altLang="ru-RU" sz="3100">
                <a:effectLst/>
                <a:latin typeface="Bookman Old Style" panose="02050604050505020204" pitchFamily="18" charset="0"/>
              </a:rPr>
              <a:t>1981г. – первые заболевшие;</a:t>
            </a:r>
          </a:p>
          <a:p>
            <a:pPr algn="l" eaLnBrk="1" hangingPunct="1"/>
            <a:r>
              <a:rPr lang="ru-RU" altLang="ru-RU" sz="3100">
                <a:effectLst/>
                <a:latin typeface="Bookman Old Style" panose="02050604050505020204" pitchFamily="18" charset="0"/>
              </a:rPr>
              <a:t>1983г. – открытие ВИЧ;</a:t>
            </a:r>
          </a:p>
          <a:p>
            <a:pPr algn="l" eaLnBrk="1" hangingPunct="1"/>
            <a:r>
              <a:rPr lang="ru-RU" altLang="ru-RU" sz="3100">
                <a:effectLst/>
                <a:latin typeface="Bookman Old Style" panose="02050604050505020204" pitchFamily="18" charset="0"/>
              </a:rPr>
              <a:t>1985г. – открыты пути передачи ВИЧ;</a:t>
            </a:r>
          </a:p>
          <a:p>
            <a:pPr algn="l" eaLnBrk="1" hangingPunct="1"/>
            <a:r>
              <a:rPr lang="ru-RU" altLang="ru-RU" sz="3100">
                <a:effectLst/>
                <a:latin typeface="Bookman Old Style" panose="02050604050505020204" pitchFamily="18" charset="0"/>
              </a:rPr>
              <a:t>1987г. – регистрация первого ВИЧ-инфицированного в СССР;</a:t>
            </a:r>
          </a:p>
          <a:p>
            <a:pPr algn="l" eaLnBrk="1" hangingPunct="1"/>
            <a:r>
              <a:rPr lang="ru-RU" altLang="ru-RU" sz="3100">
                <a:effectLst/>
                <a:latin typeface="Bookman Old Style" panose="02050604050505020204" pitchFamily="18" charset="0"/>
              </a:rPr>
              <a:t>1988г. – 1 декабря объявлен ООН Всемирным днем борьбы со СПИДом;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A533CC7-20F1-4A06-AF71-E33C28F06C2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228600"/>
            <a:ext cx="8153400" cy="685800"/>
          </a:xfrm>
        </p:spPr>
        <p:txBody>
          <a:bodyPr/>
          <a:lstStyle/>
          <a:p>
            <a:pPr eaLnBrk="1" hangingPunct="1"/>
            <a:r>
              <a:rPr lang="ru-RU" altLang="ru-RU" sz="3600" b="1">
                <a:effectLst/>
                <a:latin typeface="Bookman Old Style" panose="02050604050505020204" pitchFamily="18" charset="0"/>
              </a:rPr>
              <a:t>«Не погибни из-за невежества!»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49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998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498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9DF3B53-BB9C-42A5-9275-D7CB3A71031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304800"/>
            <a:ext cx="7696200" cy="373380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effectLst/>
                <a:latin typeface="Bookman Old Style" pitchFamily="18" charset="0"/>
              </a:rPr>
              <a:t>Символ борьбы со </a:t>
            </a:r>
            <a:r>
              <a:rPr lang="ru-RU" sz="3600" b="1" dirty="0" err="1">
                <a:effectLst/>
                <a:latin typeface="Bookman Old Style" pitchFamily="18" charset="0"/>
              </a:rPr>
              <a:t>СПИДом</a:t>
            </a:r>
            <a:endParaRPr lang="ru-RU" sz="3600" b="1" dirty="0">
              <a:effectLst/>
              <a:latin typeface="Bookman Old Style" pitchFamily="18" charset="0"/>
            </a:endParaRPr>
          </a:p>
          <a:p>
            <a:pPr>
              <a:defRPr/>
            </a:pPr>
            <a:endParaRPr lang="ru-RU" sz="1100" dirty="0">
              <a:latin typeface="Bookman Old Style" pitchFamily="18" charset="0"/>
            </a:endParaRPr>
          </a:p>
          <a:p>
            <a:pPr>
              <a:defRPr/>
            </a:pPr>
            <a:r>
              <a:rPr lang="ru-RU" i="1" dirty="0">
                <a:effectLst/>
                <a:latin typeface="Bookman Old Style" pitchFamily="18" charset="0"/>
              </a:rPr>
              <a:t>Красная ленточка </a:t>
            </a:r>
            <a:r>
              <a:rPr lang="ru-RU" dirty="0">
                <a:effectLst/>
                <a:latin typeface="Bookman Old Style" pitchFamily="18" charset="0"/>
              </a:rPr>
              <a:t>- это символ осознания людьми важности проблемы </a:t>
            </a:r>
            <a:r>
              <a:rPr lang="ru-RU" dirty="0" err="1">
                <a:effectLst/>
                <a:latin typeface="Bookman Old Style" pitchFamily="18" charset="0"/>
              </a:rPr>
              <a:t>СПИДа</a:t>
            </a:r>
            <a:r>
              <a:rPr lang="ru-RU" dirty="0">
                <a:effectLst/>
                <a:latin typeface="Bookman Old Style" pitchFamily="18" charset="0"/>
              </a:rPr>
              <a:t>, это символ памяти о сотнях тысяч людей, унесенных этой жестокой болезнью.</a:t>
            </a:r>
          </a:p>
          <a:p>
            <a:pPr>
              <a:defRPr/>
            </a:pPr>
            <a:endParaRPr lang="ru-RU" sz="1600" dirty="0">
              <a:effectLst/>
            </a:endParaRPr>
          </a:p>
          <a:p>
            <a:pPr>
              <a:defRPr/>
            </a:pPr>
            <a:r>
              <a:rPr lang="ru-RU" b="1" dirty="0">
                <a:effectLst/>
                <a:latin typeface="Bookman Old Style" pitchFamily="18" charset="0"/>
              </a:rPr>
              <a:t>Символ нашего сострадания, поддержки и надежды на будущее без </a:t>
            </a:r>
            <a:r>
              <a:rPr lang="ru-RU" b="1" dirty="0" err="1">
                <a:effectLst/>
                <a:latin typeface="Bookman Old Style" pitchFamily="18" charset="0"/>
              </a:rPr>
              <a:t>СПИДа</a:t>
            </a:r>
            <a:r>
              <a:rPr lang="ru-RU" b="1" dirty="0">
                <a:effectLst/>
                <a:latin typeface="Bookman Old Style" pitchFamily="18" charset="0"/>
              </a:rPr>
              <a:t>!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B6CC76-CA97-447A-8FD8-1297ADC79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224" y="0"/>
            <a:ext cx="927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7A1E9-F380-4ABB-A886-60D101836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0" y="0"/>
            <a:ext cx="9042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2AEA6E-7B0F-4172-9D97-7690B436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14288"/>
            <a:ext cx="91154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86CE9D-FF89-404B-91B3-A9E2F47BF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4763"/>
            <a:ext cx="91535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A315DD-4AE5-4E3A-A58C-F8E184C7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3" y="0"/>
            <a:ext cx="9030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 advTm="3000">
        <p:cover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Разрез">
  <a:themeElements>
    <a:clrScheme name="Разрез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</TotalTime>
  <Words>127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Century Gothic</vt:lpstr>
      <vt:lpstr>Tahoma</vt:lpstr>
      <vt:lpstr>Wingdings</vt:lpstr>
      <vt:lpstr>Wingdings 3</vt:lpstr>
      <vt:lpstr>Сектор</vt:lpstr>
      <vt:lpstr>Разрез</vt:lpstr>
      <vt:lpstr>Презентация PowerPoint</vt:lpstr>
      <vt:lpstr>«СПИД – смертельная угроза ЧЕЛОВЕЧЕСТВУ»</vt:lpstr>
      <vt:lpstr>«Не погибни из-за невежества!»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glavBiblio</dc:creator>
  <cp:lastModifiedBy>Лариса</cp:lastModifiedBy>
  <cp:revision>7</cp:revision>
  <dcterms:created xsi:type="dcterms:W3CDTF">2023-11-29T04:00:48Z</dcterms:created>
  <dcterms:modified xsi:type="dcterms:W3CDTF">2023-11-29T07:09:52Z</dcterms:modified>
</cp:coreProperties>
</file>