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61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704" autoAdjust="0"/>
  </p:normalViewPr>
  <p:slideViewPr>
    <p:cSldViewPr>
      <p:cViewPr>
        <p:scale>
          <a:sx n="66" d="100"/>
          <a:sy n="66" d="100"/>
        </p:scale>
        <p:origin x="-300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8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Вставьте карту своей страны.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Вставьте картинку, на которой отображается одна из географических особенностей вашей страны.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Добавьте на временную шкалу ключевые даты из истории своей страны.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Вставьте картинку, иллюстрирующую время года в вашей стране.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3357562"/>
            <a:ext cx="5572164" cy="1143008"/>
          </a:xfrm>
          <a:custGeom>
            <a:avLst/>
            <a:gdLst>
              <a:gd name="connsiteX0" fmla="*/ 0 w 5572164"/>
              <a:gd name="connsiteY0" fmla="*/ 0 h 1143008"/>
              <a:gd name="connsiteX1" fmla="*/ 5572164 w 5572164"/>
              <a:gd name="connsiteY1" fmla="*/ 0 h 1143008"/>
              <a:gd name="connsiteX2" fmla="*/ 5572164 w 5572164"/>
              <a:gd name="connsiteY2" fmla="*/ 1143008 h 1143008"/>
              <a:gd name="connsiteX3" fmla="*/ 0 w 5572164"/>
              <a:gd name="connsiteY3" fmla="*/ 1143008 h 1143008"/>
              <a:gd name="connsiteX4" fmla="*/ 0 w 5572164"/>
              <a:gd name="connsiteY4" fmla="*/ 0 h 114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64" h="1143008">
                <a:moveTo>
                  <a:pt x="0" y="0"/>
                </a:moveTo>
                <a:lnTo>
                  <a:pt x="5572164" y="0"/>
                </a:lnTo>
                <a:lnTo>
                  <a:pt x="5572164" y="1143008"/>
                </a:lnTo>
                <a:lnTo>
                  <a:pt x="0" y="114300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6000768"/>
            <a:ext cx="7772400" cy="642942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000066"/>
                </a:solidFill>
                <a:effectLst/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 anchor="b" anchorCtr="0"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 anchor="t" anchorCtr="0"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543824" cy="844533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4476"/>
            <a:ext cx="82296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6/10/2022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63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3600" kern="1200" cap="none" baseline="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Semibold" pitchFamily="34" charset="0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00066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66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0066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66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00066"/>
          </a:solidFill>
          <a:latin typeface="Segoe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785918" y="2708920"/>
            <a:ext cx="5572164" cy="2077402"/>
          </a:xfrm>
        </p:spPr>
        <p:txBody>
          <a:bodyPr>
            <a:normAutofit/>
          </a:bodyPr>
          <a:lstStyle/>
          <a:p>
            <a:r>
              <a:rPr lang="ru-RU" dirty="0" smtClean="0"/>
              <a:t>12 июня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День </a:t>
            </a:r>
            <a:r>
              <a:rPr lang="ru-RU" dirty="0" smtClean="0"/>
              <a:t>России</a:t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3528" y="214290"/>
            <a:ext cx="8363272" cy="844533"/>
          </a:xfrm>
        </p:spPr>
        <p:txBody>
          <a:bodyPr>
            <a:normAutofit/>
          </a:bodyPr>
          <a:lstStyle/>
          <a:p>
            <a:r>
              <a:rPr lang="ru-RU" dirty="0" smtClean="0"/>
              <a:t>О празднике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040560" cy="532859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FF0000"/>
                </a:solidFill>
              </a:rPr>
              <a:t>День </a:t>
            </a:r>
            <a:r>
              <a:rPr lang="ru-RU" dirty="0">
                <a:solidFill>
                  <a:srgbClr val="FF0000"/>
                </a:solidFill>
              </a:rPr>
              <a:t>России </a:t>
            </a:r>
            <a:r>
              <a:rPr lang="ru-RU" dirty="0" smtClean="0"/>
              <a:t>– государственный </a:t>
            </a:r>
            <a:r>
              <a:rPr lang="ru-RU" dirty="0"/>
              <a:t>праздник Российской Федерации, </a:t>
            </a:r>
            <a:r>
              <a:rPr lang="ru-RU" dirty="0" smtClean="0"/>
              <a:t>ежегодно отмечаемый 12 </a:t>
            </a:r>
            <a:r>
              <a:rPr lang="ru-RU" dirty="0"/>
              <a:t>июня. </a:t>
            </a:r>
            <a:endParaRPr lang="ru-RU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600" dirty="0" smtClean="0"/>
              <a:t>До 2002 года он именовался как </a:t>
            </a:r>
            <a:r>
              <a:rPr lang="ru-RU" sz="2600" dirty="0" smtClean="0">
                <a:solidFill>
                  <a:srgbClr val="FF0000"/>
                </a:solidFill>
              </a:rPr>
              <a:t>День принятия Декларации о государственном суверенитете России</a:t>
            </a:r>
            <a:r>
              <a:rPr lang="ru-RU" sz="2600" dirty="0" smtClean="0"/>
              <a:t>. Это один из самых «молодых» государственных праздников в стране.</a:t>
            </a:r>
            <a:endParaRPr lang="en-US" sz="2600" dirty="0"/>
          </a:p>
        </p:txBody>
      </p:sp>
      <p:pic>
        <p:nvPicPr>
          <p:cNvPr id="5" name="Content Placeholder 4" descr="11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2414"/>
          <a:stretch>
            <a:fillRect/>
          </a:stretch>
        </p:blipFill>
        <p:spPr>
          <a:xfrm>
            <a:off x="5580112" y="2348880"/>
            <a:ext cx="3307272" cy="252088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2115" y="0"/>
            <a:ext cx="1872208" cy="15121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0" y="214290"/>
            <a:ext cx="8020980" cy="844533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История дня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8640960" cy="54726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ru-RU" sz="20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000" dirty="0" smtClean="0"/>
              <a:t>12 </a:t>
            </a:r>
            <a:r>
              <a:rPr lang="ru-RU" sz="2000" dirty="0"/>
              <a:t>июня 1990 года первый Съезд народных депутатов РСФСР принял Декларацию о государственном суверенитете России, в которой было провозглашено главенство Конституции России и её законов. К тому времени многие республики СССР уже приняли решение о своем суверенитете, поэтому данный документ принимался в условиях, когда республики одна за другой становились независимыми. Важной вехой в укреплении российской государственности стало принятие нового названия страны – Российская Федерация (Россия</a:t>
            </a:r>
            <a:r>
              <a:rPr lang="ru-RU" sz="2000" dirty="0" smtClean="0"/>
              <a:t>).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2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200" dirty="0" smtClean="0"/>
              <a:t>А ещё 4 года спустя, Б.Н</a:t>
            </a:r>
            <a:r>
              <a:rPr lang="ru-RU" sz="2200" dirty="0"/>
              <a:t>. Ельцин. своим указом № 1113 от 2 июня 1994 года </a:t>
            </a:r>
            <a:r>
              <a:rPr lang="ru-RU" sz="2200" dirty="0" smtClean="0"/>
              <a:t>придал 12 </a:t>
            </a:r>
            <a:r>
              <a:rPr lang="ru-RU" sz="2200" dirty="0"/>
              <a:t>июня государственное значение, а сам праздник получил название – День принятия Декларации о государственном суверенитете Российской Федерации. Позже, для простоты, его стали называть Днем независимости.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331640" cy="13407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России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 smtClean="0"/>
              <a:t> </a:t>
            </a:r>
            <a:r>
              <a:rPr lang="ru-RU" sz="1200" dirty="0" smtClean="0"/>
              <a:t>Древнерусское </a:t>
            </a:r>
            <a:r>
              <a:rPr lang="ru-RU" sz="1200" dirty="0" smtClean="0"/>
              <a:t>государство</a:t>
            </a:r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862—1242)</a:t>
            </a:r>
          </a:p>
          <a:p>
            <a:pPr marL="0" indent="0" algn="ctr">
              <a:buNone/>
            </a:pPr>
            <a:r>
              <a:rPr lang="ru-RU" sz="1200" dirty="0" smtClean="0"/>
              <a:t> Новгородская республика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1136—1478)</a:t>
            </a:r>
          </a:p>
          <a:p>
            <a:pPr marL="0" indent="0" algn="ctr">
              <a:buNone/>
            </a:pPr>
            <a:r>
              <a:rPr lang="ru-RU" sz="1200" dirty="0" smtClean="0"/>
              <a:t> Великое княжество Владимирское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1157—1389)</a:t>
            </a:r>
          </a:p>
          <a:p>
            <a:pPr marL="0" indent="0" algn="ctr">
              <a:buNone/>
            </a:pPr>
            <a:r>
              <a:rPr lang="ru-RU" sz="1200" dirty="0" smtClean="0"/>
              <a:t> Княжество Московское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1246—1389)</a:t>
            </a:r>
          </a:p>
          <a:p>
            <a:pPr marL="0" indent="0" algn="ctr">
              <a:buNone/>
            </a:pPr>
            <a:r>
              <a:rPr lang="ru-RU" sz="1200" dirty="0" smtClean="0"/>
              <a:t> Великое княжество Московское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1389—1547)</a:t>
            </a:r>
          </a:p>
          <a:p>
            <a:pPr marL="0" indent="0" algn="ctr">
              <a:buNone/>
            </a:pPr>
            <a:r>
              <a:rPr lang="ru-RU" sz="1200" dirty="0" smtClean="0"/>
              <a:t> Царство Русское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16 января 1547 — 22 октября 1721)</a:t>
            </a:r>
          </a:p>
          <a:p>
            <a:pPr marL="0" indent="0" algn="ctr">
              <a:buNone/>
            </a:pPr>
            <a:r>
              <a:rPr lang="ru-RU" sz="1200" dirty="0" smtClean="0"/>
              <a:t> Российская империя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22 октября 1721 — 1 сентября 1917)</a:t>
            </a:r>
          </a:p>
          <a:p>
            <a:pPr marL="0" indent="0" algn="ctr">
              <a:buNone/>
            </a:pPr>
            <a:r>
              <a:rPr lang="ru-RU" sz="1200" dirty="0" smtClean="0"/>
              <a:t> Российская республика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1 сентября — 25 октября (7 ноября) 1917)</a:t>
            </a:r>
          </a:p>
          <a:p>
            <a:pPr marL="0" indent="0" algn="ctr">
              <a:buNone/>
            </a:pPr>
            <a:r>
              <a:rPr lang="ru-RU" sz="1200" dirty="0" smtClean="0"/>
              <a:t> Российская Советская Федеративная Социалистическая </a:t>
            </a:r>
            <a:r>
              <a:rPr lang="ru-RU" sz="1200" dirty="0" smtClean="0"/>
              <a:t>Республика</a:t>
            </a:r>
          </a:p>
          <a:p>
            <a:pPr marL="0" indent="0" algn="ctr">
              <a:buNone/>
            </a:pPr>
            <a:r>
              <a:rPr lang="ru-RU" sz="1200" dirty="0" smtClean="0"/>
              <a:t> </a:t>
            </a:r>
            <a:r>
              <a:rPr lang="ru-RU" sz="1200" dirty="0" smtClean="0"/>
              <a:t>(образована 25 октября (7 ноября) 1917, с 1922 по 1991 в составе СССР)</a:t>
            </a:r>
          </a:p>
          <a:p>
            <a:pPr marL="0" indent="0" algn="ctr">
              <a:buNone/>
            </a:pPr>
            <a:r>
              <a:rPr lang="ru-RU" sz="1200" dirty="0" smtClean="0"/>
              <a:t> Союз Советских Социалистических Республик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30 декабря 1922 — 26 декабря 1991)</a:t>
            </a:r>
          </a:p>
          <a:p>
            <a:pPr marL="0" indent="0" algn="ctr">
              <a:buNone/>
            </a:pPr>
            <a:r>
              <a:rPr lang="ru-RU" sz="1200" dirty="0" smtClean="0"/>
              <a:t> Российская Федерация </a:t>
            </a: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(</a:t>
            </a:r>
            <a:r>
              <a:rPr lang="ru-RU" sz="1200" dirty="0" smtClean="0"/>
              <a:t>переименование РСФСР с 25 декабря 1991— настоящее время)</a:t>
            </a:r>
            <a:endParaRPr lang="en-US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835696" y="214290"/>
            <a:ext cx="6851104" cy="844533"/>
          </a:xfrm>
        </p:spPr>
        <p:txBody>
          <a:bodyPr/>
          <a:lstStyle/>
          <a:p>
            <a:r>
              <a:rPr lang="ru-RU" dirty="0" smtClean="0"/>
              <a:t>Факты о России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Россия</a:t>
            </a:r>
            <a:r>
              <a:rPr lang="ru-RU" dirty="0"/>
              <a:t> – самая большая страна мира, её площадь 17 075 400 квадратных </a:t>
            </a:r>
            <a:r>
              <a:rPr lang="ru-RU" dirty="0" smtClean="0"/>
              <a:t>километров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Транссибирская </a:t>
            </a:r>
            <a:r>
              <a:rPr lang="ru-RU" dirty="0">
                <a:solidFill>
                  <a:srgbClr val="FF0000"/>
                </a:solidFill>
              </a:rPr>
              <a:t>железнодорожная магистраль </a:t>
            </a:r>
            <a:r>
              <a:rPr lang="ru-RU" dirty="0"/>
              <a:t>– самая длинная железная дорога в мире. Великий Сибирский Путь, соединяющий Москву с Владивостоком, в длину имеет 9298 километров, пересекает 8 часовых поясов, проходит через 87 городов и населенных пунктов и пересекает 16 рек, включая </a:t>
            </a:r>
            <a:r>
              <a:rPr lang="ru-RU" dirty="0" smtClean="0"/>
              <a:t>Волгу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У России есть границы с </a:t>
            </a:r>
            <a:r>
              <a:rPr lang="ru-RU" dirty="0">
                <a:solidFill>
                  <a:srgbClr val="FF0000"/>
                </a:solidFill>
              </a:rPr>
              <a:t>16 </a:t>
            </a:r>
            <a:r>
              <a:rPr lang="ru-RU" dirty="0" smtClean="0">
                <a:solidFill>
                  <a:srgbClr val="FF0000"/>
                </a:solidFill>
              </a:rPr>
              <a:t>странами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В 18-м веке </a:t>
            </a:r>
            <a:r>
              <a:rPr lang="ru-RU" dirty="0"/>
              <a:t>Россия была 3-й по величине империей в истории человечества, занимая территорию от европейской Польши до североамериканской </a:t>
            </a:r>
            <a:r>
              <a:rPr lang="ru-RU" dirty="0" smtClean="0"/>
              <a:t>Аляски.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о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11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Российская </a:t>
            </a:r>
            <a:r>
              <a:rPr lang="ru-RU" dirty="0"/>
              <a:t>Федерация состоит из </a:t>
            </a:r>
            <a:r>
              <a:rPr lang="ru-RU" dirty="0">
                <a:solidFill>
                  <a:srgbClr val="FF0000"/>
                </a:solidFill>
              </a:rPr>
              <a:t>8 федеральных округов</a:t>
            </a:r>
            <a:r>
              <a:rPr lang="ru-RU" dirty="0"/>
              <a:t>, которые делятся на </a:t>
            </a:r>
            <a:r>
              <a:rPr lang="ru-RU" dirty="0">
                <a:solidFill>
                  <a:srgbClr val="FF0000"/>
                </a:solidFill>
              </a:rPr>
              <a:t>83</a:t>
            </a:r>
            <a:r>
              <a:rPr lang="ru-RU" dirty="0"/>
              <a:t> региона </a:t>
            </a:r>
            <a:r>
              <a:rPr lang="ru-RU" dirty="0" smtClean="0"/>
              <a:t>- субъекта </a:t>
            </a:r>
            <a:r>
              <a:rPr lang="ru-RU" dirty="0"/>
              <a:t>Федерации, включая 21 национальную республику.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Республики</a:t>
            </a:r>
            <a:r>
              <a:rPr lang="ru-RU" dirty="0"/>
              <a:t>, каждая из которых закреплена конституцией за титульным этносом, занимают 28,6 % территории России, в них проживает 16,9 % населения. Приблизительно 83% населения России составляют этнические </a:t>
            </a:r>
            <a:r>
              <a:rPr lang="ru-RU" dirty="0" smtClean="0"/>
              <a:t>русские.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932459"/>
      </p:ext>
    </p:extLst>
  </p:cSld>
  <p:clrMapOvr>
    <a:masterClrMapping/>
  </p:clrMapOvr>
</p:sld>
</file>

<file path=ppt/theme/theme1.xml><?xml version="1.0" encoding="utf-8"?>
<a:theme xmlns:a="http://schemas.openxmlformats.org/drawingml/2006/main" name="tf01908699_win32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Status xmlns="9d035d7d-02e5-4a00-8b62-9a556aabc7b5">InProgress</ApprovalStatus>
    <EditorialTags xmlns="9d035d7d-02e5-4a00-8b62-9a556aabc7b5" xsi:nil="true"/>
    <MarketSpecific xmlns="9d035d7d-02e5-4a00-8b62-9a556aabc7b5">true</MarketSpecific>
    <TPLaunchHelpLinkType xmlns="9d035d7d-02e5-4a00-8b62-9a556aabc7b5">Template</TPLaunchHelpLinkType>
    <TPNamespace xmlns="9d035d7d-02e5-4a00-8b62-9a556aabc7b5" xsi:nil="true"/>
    <TemplateTemplateType xmlns="9d035d7d-02e5-4a00-8b62-9a556aabc7b5">PowerPoint 12 Default</TemplateTemplateType>
    <UANotes xmlns="9d035d7d-02e5-4a00-8b62-9a556aabc7b5" xsi:nil="true"/>
    <VoteCount xmlns="9d035d7d-02e5-4a00-8b62-9a556aabc7b5" xsi:nil="true"/>
    <HandoffToMSDN xmlns="9d035d7d-02e5-4a00-8b62-9a556aabc7b5" xsi:nil="true"/>
    <OriginAsset xmlns="9d035d7d-02e5-4a00-8b62-9a556aabc7b5" xsi:nil="true"/>
    <PublishTargets xmlns="9d035d7d-02e5-4a00-8b62-9a556aabc7b5">OfficeOnline</PublishTargets>
    <AssetType xmlns="9d035d7d-02e5-4a00-8b62-9a556aabc7b5">TP</AssetType>
    <IntlLangReview xmlns="9d035d7d-02e5-4a00-8b62-9a556aabc7b5" xsi:nil="true"/>
    <NumericId xmlns="9d035d7d-02e5-4a00-8b62-9a556aabc7b5" xsi:nil="true"/>
    <OOCacheId xmlns="9d035d7d-02e5-4a00-8b62-9a556aabc7b5" xsi:nil="true"/>
    <ClipArtFilename xmlns="9d035d7d-02e5-4a00-8b62-9a556aabc7b5" xsi:nil="true"/>
    <OpenTemplate xmlns="9d035d7d-02e5-4a00-8b62-9a556aabc7b5">true</OpenTemplate>
    <TPExecutable xmlns="9d035d7d-02e5-4a00-8b62-9a556aabc7b5" xsi:nil="true"/>
    <LastHandOff xmlns="9d035d7d-02e5-4a00-8b62-9a556aabc7b5" xsi:nil="true"/>
    <TPLaunchHelpLink xmlns="9d035d7d-02e5-4a00-8b62-9a556aabc7b5" xsi:nil="true"/>
    <Providers xmlns="9d035d7d-02e5-4a00-8b62-9a556aabc7b5" xsi:nil="true"/>
    <TPAppVersion xmlns="9d035d7d-02e5-4a00-8b62-9a556aabc7b5" xsi:nil="true"/>
    <IsSearchable xmlns="9d035d7d-02e5-4a00-8b62-9a556aabc7b5">true</IsSearchable>
    <EditorialStatus xmlns="9d035d7d-02e5-4a00-8b62-9a556aabc7b5">Complete</EditorialStatus>
    <UALocComments xmlns="9d035d7d-02e5-4a00-8b62-9a556aabc7b5" xsi:nil="true"/>
    <CSXHash xmlns="9d035d7d-02e5-4a00-8b62-9a556aabc7b5" xsi:nil="true"/>
    <DirectSourceMarket xmlns="9d035d7d-02e5-4a00-8b62-9a556aabc7b5" xsi:nil="true"/>
    <DSATActionTaken xmlns="9d035d7d-02e5-4a00-8b62-9a556aabc7b5" xsi:nil="true"/>
    <PolicheckWords xmlns="9d035d7d-02e5-4a00-8b62-9a556aabc7b5" xsi:nil="true"/>
    <BugNumber xmlns="9d035d7d-02e5-4a00-8b62-9a556aabc7b5" xsi:nil="true"/>
    <Downloads xmlns="9d035d7d-02e5-4a00-8b62-9a556aabc7b5">0</Downloads>
    <ThumbnailAssetId xmlns="9d035d7d-02e5-4a00-8b62-9a556aabc7b5" xsi:nil="true"/>
    <TrustLevel xmlns="9d035d7d-02e5-4a00-8b62-9a556aabc7b5">1 Microsoft Managed Content</TrustLevel>
    <UALocRecommendation xmlns="9d035d7d-02e5-4a00-8b62-9a556aabc7b5">Localize</UALocRecommendation>
    <TPApplication xmlns="9d035d7d-02e5-4a00-8b62-9a556aabc7b5" xsi:nil="true"/>
    <AssetId xmlns="9d035d7d-02e5-4a00-8b62-9a556aabc7b5">TP101908694</AssetId>
    <APEditor xmlns="9d035d7d-02e5-4a00-8b62-9a556aabc7b5">
      <UserInfo>
        <DisplayName/>
        <AccountId xsi:nil="true"/>
        <AccountType/>
      </UserInfo>
    </APEditor>
    <PrimaryImageGen xmlns="9d035d7d-02e5-4a00-8b62-9a556aabc7b5">true</PrimaryImageGen>
    <TPInstallLocation xmlns="9d035d7d-02e5-4a00-8b62-9a556aabc7b5" xsi:nil="true"/>
    <Manager xmlns="9d035d7d-02e5-4a00-8b62-9a556aabc7b5" xsi:nil="true"/>
    <ParentAssetId xmlns="9d035d7d-02e5-4a00-8b62-9a556aabc7b5" xsi:nil="true"/>
    <SubmitterId xmlns="9d035d7d-02e5-4a00-8b62-9a556aabc7b5" xsi:nil="true"/>
    <TemplateStatus xmlns="9d035d7d-02e5-4a00-8b62-9a556aabc7b5">Complete</TemplateStatus>
    <APAuthor xmlns="9d035d7d-02e5-4a00-8b62-9a556aabc7b5">
      <UserInfo>
        <DisplayName>FAREAST\v-thjoth</DisplayName>
        <AccountId>39</AccountId>
        <AccountType/>
      </UserInfo>
    </APAuthor>
    <TPCommandLine xmlns="9d035d7d-02e5-4a00-8b62-9a556aabc7b5" xsi:nil="true"/>
    <APDescription xmlns="9d035d7d-02e5-4a00-8b62-9a556aabc7b5" xsi:nil="true"/>
    <UAProjectedTotalWords xmlns="9d035d7d-02e5-4a00-8b62-9a556aabc7b5" xsi:nil="true"/>
    <Provider xmlns="9d035d7d-02e5-4a00-8b62-9a556aabc7b5" xsi:nil="true"/>
    <ApprovalLog xmlns="9d035d7d-02e5-4a00-8b62-9a556aabc7b5" xsi:nil="true"/>
    <Component xmlns="91e8d559-4d54-460d-ba58-5d5027f88b4d" xsi:nil="true"/>
    <LastPublishResultLookup xmlns="9d035d7d-02e5-4a00-8b62-9a556aabc7b5" xsi:nil="true"/>
    <BusinessGroup xmlns="9d035d7d-02e5-4a00-8b62-9a556aabc7b5" xsi:nil="true"/>
    <PublishStatusLookup xmlns="9d035d7d-02e5-4a00-8b62-9a556aabc7b5">
      <Value>267185</Value>
      <Value>407212</Value>
    </PublishStatusLookup>
    <SourceTitle xmlns="9d035d7d-02e5-4a00-8b62-9a556aabc7b5" xsi:nil="true"/>
    <AcquiredFrom xmlns="9d035d7d-02e5-4a00-8b62-9a556aabc7b5">Internal MS</AcquiredFrom>
    <CSXSubmissionMarket xmlns="9d035d7d-02e5-4a00-8b62-9a556aabc7b5" xsi:nil="true"/>
    <Markets xmlns="9d035d7d-02e5-4a00-8b62-9a556aabc7b5"/>
    <OriginalSourceMarket xmlns="9d035d7d-02e5-4a00-8b62-9a556aabc7b5" xsi:nil="true"/>
    <ArtSampleDocs xmlns="9d035d7d-02e5-4a00-8b62-9a556aabc7b5" xsi:nil="true"/>
    <ShowIn xmlns="9d035d7d-02e5-4a00-8b62-9a556aabc7b5">Show everywhere</ShowIn>
    <TPClientViewer xmlns="9d035d7d-02e5-4a00-8b62-9a556aabc7b5" xsi:nil="true"/>
    <IntlLangReviewDate xmlns="9d035d7d-02e5-4a00-8b62-9a556aabc7b5" xsi:nil="true"/>
    <TPFriendlyName xmlns="9d035d7d-02e5-4a00-8b62-9a556aabc7b5" xsi:nil="true"/>
    <AverageRating xmlns="9d035d7d-02e5-4a00-8b62-9a556aabc7b5" xsi:nil="true"/>
    <AssetStart xmlns="9d035d7d-02e5-4a00-8b62-9a556aabc7b5">2010-06-18T10:05:00+00:00</AssetStart>
    <TPComponent xmlns="9d035d7d-02e5-4a00-8b62-9a556aabc7b5" xsi:nil="true"/>
    <CrawlForDependencies xmlns="9d035d7d-02e5-4a00-8b62-9a556aabc7b5">false</CrawlForDependencies>
    <FriendlyTitle xmlns="9d035d7d-02e5-4a00-8b62-9a556aabc7b5" xsi:nil="true"/>
    <LastModifiedDateTime xmlns="9d035d7d-02e5-4a00-8b62-9a556aabc7b5" xsi:nil="true"/>
    <LegacyData xmlns="9d035d7d-02e5-4a00-8b62-9a556aabc7b5" xsi:nil="true"/>
    <Milestone xmlns="9d035d7d-02e5-4a00-8b62-9a556aabc7b5" xsi:nil="true"/>
    <TimesCloned xmlns="9d035d7d-02e5-4a00-8b62-9a556aabc7b5" xsi:nil="true"/>
    <ContentItem xmlns="9d035d7d-02e5-4a00-8b62-9a556aabc7b5" xsi:nil="true"/>
    <IsDeleted xmlns="9d035d7d-02e5-4a00-8b62-9a556aabc7b5">false</IsDeleted>
    <UACurrentWords xmlns="9d035d7d-02e5-4a00-8b62-9a556aabc7b5" xsi:nil="true"/>
    <AssetExpire xmlns="9d035d7d-02e5-4a00-8b62-9a556aabc7b5">2100-01-01T08:00:00+00:00</AssetExpire>
    <Description0 xmlns="91e8d559-4d54-460d-ba58-5d5027f88b4d" xsi:nil="true"/>
    <MachineTranslated xmlns="9d035d7d-02e5-4a00-8b62-9a556aabc7b5">false</MachineTranslated>
    <OutputCachingOn xmlns="9d035d7d-02e5-4a00-8b62-9a556aabc7b5">true</OutputCachingOn>
    <PlannedPubDate xmlns="9d035d7d-02e5-4a00-8b62-9a556aabc7b5" xsi:nil="true"/>
    <CSXUpdate xmlns="9d035d7d-02e5-4a00-8b62-9a556aabc7b5">false</CSXUpdate>
    <IntlLangReviewer xmlns="9d035d7d-02e5-4a00-8b62-9a556aabc7b5" xsi:nil="true"/>
    <IntlLocPriority xmlns="9d035d7d-02e5-4a00-8b62-9a556aabc7b5" xsi:nil="true"/>
    <CSXSubmissionDate xmlns="9d035d7d-02e5-4a00-8b62-9a556aabc7b5" xsi:nil="true"/>
    <BlockPublish xmlns="9d035d7d-02e5-4a00-8b62-9a556aabc7b5" xsi:nil="true"/>
    <InternalTagsTaxHTField0 xmlns="9d035d7d-02e5-4a00-8b62-9a556aabc7b5">
      <Terms xmlns="http://schemas.microsoft.com/office/infopath/2007/PartnerControls"/>
    </InternalTagsTaxHTField0>
    <LocComments xmlns="9d035d7d-02e5-4a00-8b62-9a556aabc7b5" xsi:nil="true"/>
    <OriginalRelease xmlns="9d035d7d-02e5-4a00-8b62-9a556aabc7b5">14</OriginalRelease>
    <LocLastLocAttemptVersionLookup xmlns="9d035d7d-02e5-4a00-8b62-9a556aabc7b5">184637</LocLastLocAttemptVersionLookup>
    <CampaignTagsTaxHTField0 xmlns="9d035d7d-02e5-4a00-8b62-9a556aabc7b5">
      <Terms xmlns="http://schemas.microsoft.com/office/infopath/2007/PartnerControls"/>
    </CampaignTagsTaxHTField0>
    <TaxCatchAll xmlns="9d035d7d-02e5-4a00-8b62-9a556aabc7b5"/>
    <LocRecommendedHandoff xmlns="9d035d7d-02e5-4a00-8b62-9a556aabc7b5" xsi:nil="true"/>
    <LocalizationTagsTaxHTField0 xmlns="9d035d7d-02e5-4a00-8b62-9a556aabc7b5">
      <Terms xmlns="http://schemas.microsoft.com/office/infopath/2007/PartnerControls"/>
    </LocalizationTagsTaxHTField0>
    <RecommendationsModifier xmlns="9d035d7d-02e5-4a00-8b62-9a556aabc7b5" xsi:nil="true"/>
    <LocManualTestRequired xmlns="9d035d7d-02e5-4a00-8b62-9a556aabc7b5">false</LocManualTestRequired>
    <ScenarioTagsTaxHTField0 xmlns="9d035d7d-02e5-4a00-8b62-9a556aabc7b5">
      <Terms xmlns="http://schemas.microsoft.com/office/infopath/2007/PartnerControls"/>
    </ScenarioTagsTaxHTField0>
    <FeatureTagsTaxHTField0 xmlns="9d035d7d-02e5-4a00-8b62-9a556aabc7b5">
      <Terms xmlns="http://schemas.microsoft.com/office/infopath/2007/PartnerControls"/>
    </FeatureTagsTaxHTField0>
    <LocMarketGroupTiers2 xmlns="9d035d7d-02e5-4a00-8b62-9a556aabc7b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A93F6-6209-450E-A12E-1F99049ABC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442B2-B55C-4F87-83B2-EB1292C80BBF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1e8d559-4d54-460d-ba58-5d5027f88b4d"/>
    <ds:schemaRef ds:uri="9d035d7d-02e5-4a00-8b62-9a556aabc7b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0CA1336-458C-480B-8ABE-BD390D2D36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tf01908699_win32</Template>
  <TotalTime>0</TotalTime>
  <Words>488</Words>
  <Application>Microsoft Office PowerPoint</Application>
  <PresentationFormat>Экран (4:3)</PresentationFormat>
  <Paragraphs>51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tf01908699_win32</vt:lpstr>
      <vt:lpstr>12 июня День России </vt:lpstr>
      <vt:lpstr>О празднике</vt:lpstr>
      <vt:lpstr>  История дня</vt:lpstr>
      <vt:lpstr>История России</vt:lpstr>
      <vt:lpstr>Факты о России</vt:lpstr>
      <vt:lpstr>Факты о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Презентация о России</dc:subject>
  <dc:creator/>
  <cp:keywords>Презентация о России</cp:keywords>
  <dc:description>Презентация о России</dc:description>
  <cp:lastModifiedBy/>
  <cp:revision>1</cp:revision>
  <dcterms:created xsi:type="dcterms:W3CDTF">2022-06-09T23:11:18Z</dcterms:created>
  <dcterms:modified xsi:type="dcterms:W3CDTF">2022-06-09T23:48:49Z</dcterms:modified>
  <cp:category>Презентация о России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TC101659601049</vt:lpwstr>
  </property>
  <property fmtid="{D5CDD505-2E9C-101B-9397-08002B2CF9AE}" pid="4" name="ContentTypeId">
    <vt:lpwstr>0x010100BB2780C3CC07BD4BAA623FF9571645580400D1570604EA743043A2641365C0E91715</vt:lpwstr>
  </property>
</Properties>
</file>