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3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8" d="100"/>
          <a:sy n="118" d="100"/>
        </p:scale>
        <p:origin x="-276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13D5-EBEC-4F34-BDC8-75DA5A8D41A4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7EF593D-8C81-4A38-97CF-481824FE89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925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13D5-EBEC-4F34-BDC8-75DA5A8D41A4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7EF593D-8C81-4A38-97CF-481824FE89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911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13D5-EBEC-4F34-BDC8-75DA5A8D41A4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7EF593D-8C81-4A38-97CF-481824FE89A7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0887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13D5-EBEC-4F34-BDC8-75DA5A8D41A4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7EF593D-8C81-4A38-97CF-481824FE89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251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13D5-EBEC-4F34-BDC8-75DA5A8D41A4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7EF593D-8C81-4A38-97CF-481824FE89A7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19309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13D5-EBEC-4F34-BDC8-75DA5A8D41A4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7EF593D-8C81-4A38-97CF-481824FE89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045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13D5-EBEC-4F34-BDC8-75DA5A8D41A4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593D-8C81-4A38-97CF-481824FE89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904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13D5-EBEC-4F34-BDC8-75DA5A8D41A4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593D-8C81-4A38-97CF-481824FE89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986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13D5-EBEC-4F34-BDC8-75DA5A8D41A4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593D-8C81-4A38-97CF-481824FE89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492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13D5-EBEC-4F34-BDC8-75DA5A8D41A4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7EF593D-8C81-4A38-97CF-481824FE89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543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13D5-EBEC-4F34-BDC8-75DA5A8D41A4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7EF593D-8C81-4A38-97CF-481824FE89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74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13D5-EBEC-4F34-BDC8-75DA5A8D41A4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7EF593D-8C81-4A38-97CF-481824FE89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047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13D5-EBEC-4F34-BDC8-75DA5A8D41A4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593D-8C81-4A38-97CF-481824FE89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350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13D5-EBEC-4F34-BDC8-75DA5A8D41A4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593D-8C81-4A38-97CF-481824FE89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98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13D5-EBEC-4F34-BDC8-75DA5A8D41A4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593D-8C81-4A38-97CF-481824FE89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324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13D5-EBEC-4F34-BDC8-75DA5A8D41A4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7EF593D-8C81-4A38-97CF-481824FE89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42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813D5-EBEC-4F34-BDC8-75DA5A8D41A4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7EF593D-8C81-4A38-97CF-481824FE89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401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706583"/>
            <a:ext cx="9144000" cy="24384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Обеспечение инвалидам доступной и безопасной среды жизнедеятельности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Выполнила: </a:t>
            </a:r>
            <a:r>
              <a:rPr lang="ru-RU" dirty="0" err="1"/>
              <a:t>Д</a:t>
            </a:r>
            <a:r>
              <a:rPr lang="ru-RU" dirty="0" err="1" smtClean="0"/>
              <a:t>олицкая</a:t>
            </a:r>
            <a:r>
              <a:rPr lang="ru-RU" dirty="0" smtClean="0"/>
              <a:t> Мария 320 группа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228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2629912"/>
            <a:ext cx="8911687" cy="2807936"/>
          </a:xfrm>
        </p:spPr>
        <p:txBody>
          <a:bodyPr/>
          <a:lstStyle/>
          <a:p>
            <a:r>
              <a:rPr lang="ru-RU" dirty="0" smtClean="0"/>
              <a:t>БЛАГОДАРЮ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8386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89212" y="415636"/>
            <a:ext cx="4342893" cy="5487390"/>
          </a:xfrm>
        </p:spPr>
        <p:txBody>
          <a:bodyPr>
            <a:normAutofit/>
          </a:bodyPr>
          <a:lstStyle/>
          <a:p>
            <a:r>
              <a:rPr lang="ru-RU" dirty="0"/>
              <a:t>Доступная среда - это физическое окружение, объекты транспорта, информации и связи, дооборудованные с учётом потребностей, возникающих в связи с инвалидностью, и позволяющая людям с ограниченными физическими возможностями вести независимый образ жизни. Реабилитация людей с ограниченными возможностями является не только актуальной проблемой для общества, но и приоритетным направлением государственной социальной политики.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167563" y="1316182"/>
            <a:ext cx="4338637" cy="356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0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42849" y="484909"/>
            <a:ext cx="8915400" cy="5320146"/>
          </a:xfrm>
        </p:spPr>
        <p:txBody>
          <a:bodyPr/>
          <a:lstStyle/>
          <a:p>
            <a:r>
              <a:rPr lang="ru-RU" dirty="0"/>
              <a:t>Все чаще в общественных учреждениях – торговых центрах, промышленных, офисных и других зданиях, а также местах, где предполагается посещение большого количества людей </a:t>
            </a:r>
            <a:br>
              <a:rPr lang="ru-RU" dirty="0"/>
            </a:br>
            <a:r>
              <a:rPr lang="ru-RU" dirty="0"/>
              <a:t>с ограниченными возможностями – больницах, органах социальной защиты, реабилитационных центрах, для маломобильных граждан устанавливают специальное оборудование, такое как поручни-отбойники.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485" y="2721348"/>
            <a:ext cx="4648200" cy="3390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049" y="2721348"/>
            <a:ext cx="5170948" cy="342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7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Прилегающая территория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25782" y="1357745"/>
            <a:ext cx="9578830" cy="4553477"/>
          </a:xfrm>
        </p:spPr>
        <p:txBody>
          <a:bodyPr/>
          <a:lstStyle/>
          <a:p>
            <a:r>
              <a:rPr lang="ru-RU" dirty="0" smtClean="0"/>
              <a:t>Дорожная разметка совместно с вертикальными знаками предназначена для обозначения мест парковки  автотранспорта инвалидов.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105891"/>
            <a:ext cx="6746171" cy="44996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421" y="2859423"/>
            <a:ext cx="5098473" cy="339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6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Входы (выходы) в здание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482436"/>
            <a:ext cx="8915400" cy="4428786"/>
          </a:xfrm>
        </p:spPr>
        <p:txBody>
          <a:bodyPr/>
          <a:lstStyle/>
          <a:p>
            <a:r>
              <a:rPr lang="ru-RU" dirty="0" smtClean="0"/>
              <a:t>Краевые ступени лестничных маршей должный быть выделены цветом или инфраструктурой. Контрастное покрытие предназначено для обозначения краевых ступеней лестничного марша для слабовидящих.</a:t>
            </a:r>
          </a:p>
          <a:p>
            <a:r>
              <a:rPr lang="ru-RU" dirty="0" smtClean="0"/>
              <a:t>Пандус предназначен для организации барьерного передвижения и перемещения с одного уровня горизонтальной поверхности на другой инвалидов, использующих кресла-коляски.</a:t>
            </a:r>
          </a:p>
          <a:p>
            <a:r>
              <a:rPr lang="ru-RU" dirty="0" smtClean="0"/>
              <a:t>Система вызова персонала предназначена для вызова обслуживающего персонала в случае необходимости предоставления инвалидам и маломобильным гражданам помощи. Устанавливается перед лестницами или пандусами.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4101892"/>
            <a:ext cx="2667656" cy="26676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704" y="4238716"/>
            <a:ext cx="3852495" cy="25695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0567" y="4562276"/>
            <a:ext cx="2246024" cy="224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3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Пути движения внутри здания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67539" y="1496290"/>
            <a:ext cx="8915400" cy="3777622"/>
          </a:xfrm>
        </p:spPr>
        <p:txBody>
          <a:bodyPr/>
          <a:lstStyle/>
          <a:p>
            <a:r>
              <a:rPr lang="ru-RU" dirty="0" smtClean="0"/>
              <a:t>Дверные проемы в помещении не должны иметь порогов и перепадов высот пола. Мобильные пандусы  предназначены для преодоления дверных порогов и перепадов высот инвалидом, использующимся кресло-коляску.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6168" y="2777180"/>
            <a:ext cx="4716771" cy="35375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681" y="2741936"/>
            <a:ext cx="4258232" cy="425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2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Санитарно-гигиенические помещения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759527"/>
            <a:ext cx="8915400" cy="4151695"/>
          </a:xfrm>
        </p:spPr>
        <p:txBody>
          <a:bodyPr/>
          <a:lstStyle/>
          <a:p>
            <a:r>
              <a:rPr lang="ru-RU" dirty="0" smtClean="0"/>
              <a:t>Туалетные, ванные и душевые комнаты, доступные для инвалидов должны быть оснащены поручнями. Опорные, пристеночные и откидные поручни предназначены для безопасного  и удобного пользования санитарными помещениями маломобильных граждан с нарушениями функций опорно-двигательного аппарата и продвигающихся кресле-коляске.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853" y="3498893"/>
            <a:ext cx="7070148" cy="315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3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Система информации на объекте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Информационное табло («бегущая строка») предназначено для отображения необходимой информации об учреждении. Благодаря ярким светодиодам и крупному тексту информация доступна людям с нарушениями зрения и слуха. </a:t>
            </a:r>
          </a:p>
          <a:p>
            <a:r>
              <a:rPr lang="ru-RU" dirty="0" smtClean="0"/>
              <a:t>Тактильные и контрастные таблички предназначены для информирования инвалидов о функциональном назначении помещений. Содержат информацию, нанесенную с применением тактильного шрифта.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950" y="4527935"/>
            <a:ext cx="2521526" cy="25215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6912" y="4304109"/>
            <a:ext cx="3405188" cy="255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7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Средства связи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64521" y="1496172"/>
            <a:ext cx="8915400" cy="3777622"/>
          </a:xfrm>
        </p:spPr>
        <p:txBody>
          <a:bodyPr/>
          <a:lstStyle/>
          <a:p>
            <a:r>
              <a:rPr lang="ru-RU" dirty="0"/>
              <a:t>Для телефонной связи для </a:t>
            </a:r>
            <a:r>
              <a:rPr lang="ru-RU" dirty="0" err="1"/>
              <a:t>неслышащих</a:t>
            </a:r>
            <a:r>
              <a:rPr lang="ru-RU" dirty="0"/>
              <a:t> и слабослышащих людей выпускаются аппараты, передающие информацию в виде текстовой бегущей строки, с возможностью набора текста в печатном виде на клавиатуре. Данные аппараты могут работать как стационарно, так и подключаться к обычным телефонам.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765" y="3384983"/>
            <a:ext cx="3473017" cy="34730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145" y="3582267"/>
            <a:ext cx="4913600" cy="327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2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75</TotalTime>
  <Words>364</Words>
  <Application>Microsoft Office PowerPoint</Application>
  <PresentationFormat>Произвольный</PresentationFormat>
  <Paragraphs>20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Легкий дым</vt:lpstr>
      <vt:lpstr>Обеспечение инвалидам доступной и безопасной среды жизнедеятельности</vt:lpstr>
      <vt:lpstr>Презентация PowerPoint</vt:lpstr>
      <vt:lpstr>Презентация PowerPoint</vt:lpstr>
      <vt:lpstr>Прилегающая территория</vt:lpstr>
      <vt:lpstr>Входы (выходы) в здание</vt:lpstr>
      <vt:lpstr>Пути движения внутри здания </vt:lpstr>
      <vt:lpstr>Санитарно-гигиенические помещения </vt:lpstr>
      <vt:lpstr>Система информации на объекте </vt:lpstr>
      <vt:lpstr>Средства связи</vt:lpstr>
      <vt:lpstr>БЛАГОДАРЮ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Обеспечение инвалидам безопасной среды жизнедеятельности</dc:title>
  <dc:creator>Maria</dc:creator>
  <cp:lastModifiedBy>Лекции</cp:lastModifiedBy>
  <cp:revision>10</cp:revision>
  <dcterms:created xsi:type="dcterms:W3CDTF">2022-11-28T12:47:06Z</dcterms:created>
  <dcterms:modified xsi:type="dcterms:W3CDTF">2022-11-30T00:07:45Z</dcterms:modified>
</cp:coreProperties>
</file>