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A9AA3E1-D974-4FFF-B12D-61F4B8EA646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80A336E-6604-4138-B4C8-E87B124A0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A3E1-D974-4FFF-B12D-61F4B8EA646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336E-6604-4138-B4C8-E87B124A0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A3E1-D974-4FFF-B12D-61F4B8EA646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336E-6604-4138-B4C8-E87B124A0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A3E1-D974-4FFF-B12D-61F4B8EA646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336E-6604-4138-B4C8-E87B124A0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A3E1-D974-4FFF-B12D-61F4B8EA646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336E-6604-4138-B4C8-E87B124A0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A3E1-D974-4FFF-B12D-61F4B8EA646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336E-6604-4138-B4C8-E87B124A00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A3E1-D974-4FFF-B12D-61F4B8EA646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336E-6604-4138-B4C8-E87B124A006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A3E1-D974-4FFF-B12D-61F4B8EA646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336E-6604-4138-B4C8-E87B124A0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A3E1-D974-4FFF-B12D-61F4B8EA646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336E-6604-4138-B4C8-E87B124A0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A9AA3E1-D974-4FFF-B12D-61F4B8EA646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80A336E-6604-4138-B4C8-E87B124A0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A9AA3E1-D974-4FFF-B12D-61F4B8EA646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80A336E-6604-4138-B4C8-E87B124A0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9AA3E1-D974-4FFF-B12D-61F4B8EA646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80A336E-6604-4138-B4C8-E87B124A00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836712"/>
            <a:ext cx="5723468" cy="1828090"/>
          </a:xfrm>
        </p:spPr>
        <p:txBody>
          <a:bodyPr>
            <a:normAutofit/>
          </a:bodyPr>
          <a:lstStyle/>
          <a:p>
            <a:r>
              <a:rPr lang="ru-RU" dirty="0" smtClean="0"/>
              <a:t>Труды сотрудников </a:t>
            </a:r>
            <a:r>
              <a:rPr lang="ru-RU" sz="2800" dirty="0" smtClean="0"/>
              <a:t>ФГБОУ ВО Амурская ГМА </a:t>
            </a:r>
            <a:r>
              <a:rPr lang="ru-RU" sz="2800" dirty="0"/>
              <a:t>М</a:t>
            </a:r>
            <a:r>
              <a:rPr lang="ru-RU" sz="2800" dirty="0" smtClean="0"/>
              <a:t>инздрава России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F:\blagoveshen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6048672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745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58363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/>
              <a:t>Труды сотрудников АГМА </a:t>
            </a:r>
            <a:r>
              <a:rPr lang="ru-RU" dirty="0" smtClean="0"/>
              <a:t>2013 г.</a:t>
            </a:r>
            <a:endParaRPr lang="ru-RU" dirty="0"/>
          </a:p>
        </p:txBody>
      </p:sp>
      <p:pic>
        <p:nvPicPr>
          <p:cNvPr id="6146" name="Picture 2" descr="C:\Users\comp6\Desktop\новые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1666211" cy="2234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omp6\Desktop\новые\2013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8880"/>
            <a:ext cx="1728192" cy="2383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comp6\Desktop\новые\2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78301"/>
            <a:ext cx="1872208" cy="2524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8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Труды сотрудников АГМА</a:t>
            </a:r>
            <a:br>
              <a:rPr lang="ru-RU" dirty="0" smtClean="0"/>
            </a:br>
            <a:r>
              <a:rPr lang="ru-RU" dirty="0" smtClean="0"/>
              <a:t>2014-2017 гг.</a:t>
            </a:r>
            <a:endParaRPr lang="ru-RU" dirty="0"/>
          </a:p>
        </p:txBody>
      </p:sp>
      <p:pic>
        <p:nvPicPr>
          <p:cNvPr id="8194" name="Picture 2" descr="C:\Users\comp6\Desktop\выставка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89" y="2083886"/>
            <a:ext cx="1656184" cy="2052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omp6\Desktop\выставка\2014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37112"/>
            <a:ext cx="1434716" cy="1760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comp6\Desktop\выставка\2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978" y="2136739"/>
            <a:ext cx="1379094" cy="1999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comp6\Desktop\выставка\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10" y="2132856"/>
            <a:ext cx="1446931" cy="2003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comp6\Desktop\выставка\2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34823"/>
            <a:ext cx="1368152" cy="1880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comp6\Desktop\выставка\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16016" y="4278570"/>
            <a:ext cx="1400390" cy="1937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comp6\Desktop\новые\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78570"/>
            <a:ext cx="1302196" cy="1964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0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Труды сотрудников АГМА</a:t>
            </a:r>
            <a:br>
              <a:rPr lang="ru-RU" dirty="0"/>
            </a:br>
            <a:r>
              <a:rPr lang="ru-RU" dirty="0" smtClean="0"/>
              <a:t>2018-2021 </a:t>
            </a:r>
            <a:r>
              <a:rPr lang="ru-RU" dirty="0"/>
              <a:t>гг.</a:t>
            </a:r>
          </a:p>
        </p:txBody>
      </p:sp>
      <p:pic>
        <p:nvPicPr>
          <p:cNvPr id="9218" name="Picture 2" descr="C:\Users\comp6\Desktop\выставка\18 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1676726" cy="2338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comp6\Desktop\выставка\2018 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054484"/>
            <a:ext cx="1440161" cy="1857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comp6\Desktop\выставка\2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28800"/>
            <a:ext cx="1575305" cy="2263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comp6\Desktop\выставка\2020 г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27461"/>
            <a:ext cx="1510849" cy="2067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comp6\Desktop\выставка\2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0" y="3994295"/>
            <a:ext cx="1464890" cy="2100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comp6\Desktop\выставка\20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27461"/>
            <a:ext cx="1438507" cy="2004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comp6\Desktop\новые\52-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14947"/>
            <a:ext cx="1368152" cy="1917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1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/>
              <a:t>Труды сотрудников </a:t>
            </a:r>
            <a:r>
              <a:rPr lang="ru-RU" dirty="0" smtClean="0"/>
              <a:t>АГМА </a:t>
            </a:r>
            <a:r>
              <a:rPr lang="ru-RU" dirty="0" smtClean="0"/>
              <a:t>1992-1999гг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comp6\Desktop\выставка\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34" y="1726916"/>
            <a:ext cx="1505804" cy="2209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mp6\Desktop\выставка\19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92275"/>
            <a:ext cx="1584176" cy="2122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omp6\Desktop\выставка\1992 го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3691"/>
            <a:ext cx="1584176" cy="2192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omp6\Desktop\выставка\1996г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84" y="4123260"/>
            <a:ext cx="1470924" cy="2076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omp6\Desktop\выставка\1998 г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716" y="4073110"/>
            <a:ext cx="1464084" cy="2095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omp6\Desktop\выставка\Благовещенск, 199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021" y="4042075"/>
            <a:ext cx="1515083" cy="2157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comp6\Desktop\выставка\бл 1992 г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24" y="1770149"/>
            <a:ext cx="1336991" cy="2145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omp6\Desktop\новые\Н.И.Воронин, А.Н.Воронин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744" y="4079041"/>
            <a:ext cx="1404552" cy="2095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comp6\Desktop\новые\протасов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50" y="4123260"/>
            <a:ext cx="1371346" cy="1978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6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Труды сотрудников </a:t>
            </a:r>
            <a:r>
              <a:rPr lang="ru-RU" dirty="0" smtClean="0"/>
              <a:t>АГМА</a:t>
            </a:r>
            <a:br>
              <a:rPr lang="ru-RU" dirty="0" smtClean="0"/>
            </a:br>
            <a:r>
              <a:rPr lang="ru-RU" dirty="0" smtClean="0"/>
              <a:t>2000-2001 гг.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comp6\Desktop\выставка\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0815"/>
            <a:ext cx="1656184" cy="2143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mp6\Desktop\выставка\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66968"/>
            <a:ext cx="1514012" cy="2147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omp6\Desktop\выставка\2000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93964"/>
            <a:ext cx="1728192" cy="2154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omp6\Desktop\выставка\2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05" y="4145030"/>
            <a:ext cx="1512022" cy="2104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omp6\Desktop\выставка\2001 г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97674"/>
            <a:ext cx="1656184" cy="2104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omp6\Desktop\выставка\год 2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049" y="4116559"/>
            <a:ext cx="1569014" cy="2132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4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Труды сотрудников АГМА</a:t>
            </a:r>
            <a:br>
              <a:rPr lang="ru-RU" dirty="0"/>
            </a:br>
            <a:r>
              <a:rPr lang="ru-RU" dirty="0" smtClean="0"/>
              <a:t>2002-2005 </a:t>
            </a:r>
            <a:r>
              <a:rPr lang="ru-RU" dirty="0"/>
              <a:t>гг.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comp6\Desktop\выставка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30750"/>
            <a:ext cx="1432178" cy="1870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omp6\Desktop\выставка\15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41196"/>
            <a:ext cx="1368152" cy="1900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omp6\Desktop\выставка\2004 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62021"/>
            <a:ext cx="1491089" cy="1978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omp6\Desktop\выставка\2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539" y="1666677"/>
            <a:ext cx="1322075" cy="1888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omp6\Desktop\выставка\2006 г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43800" y="4039465"/>
            <a:ext cx="2019225" cy="1379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comp6\Desktop\выставка\20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94607"/>
            <a:ext cx="1340106" cy="2027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633" y="1666677"/>
            <a:ext cx="1475741" cy="1957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76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Труды сотрудников АГМА</a:t>
            </a:r>
            <a:br>
              <a:rPr lang="ru-RU" dirty="0"/>
            </a:br>
            <a:r>
              <a:rPr lang="ru-RU" dirty="0" smtClean="0"/>
              <a:t>2006-2007 </a:t>
            </a:r>
            <a:r>
              <a:rPr lang="ru-RU" dirty="0"/>
              <a:t>гг.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77728"/>
            <a:ext cx="1867368" cy="24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6602"/>
            <a:ext cx="1708667" cy="241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34" y="1961975"/>
            <a:ext cx="1732408" cy="233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comp6\Desktop\новые\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923" y="4293096"/>
            <a:ext cx="2095640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comp6\Desktop\новые\Под редакцией  проф.Т.С.Быстрицкой и проф.С.С.Целуйк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191" y="1961975"/>
            <a:ext cx="1396201" cy="2214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comp6\Desktop\новые\целуйко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06018"/>
            <a:ext cx="1368152" cy="1938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comp6\Desktop\новые\2008 г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1391379" cy="1939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3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Труды сотрудников АГМА </a:t>
            </a:r>
            <a:r>
              <a:rPr lang="ru-RU" dirty="0" smtClean="0"/>
              <a:t>2008-2009 </a:t>
            </a:r>
            <a:r>
              <a:rPr lang="ru-RU" dirty="0"/>
              <a:t>гг.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comp6\Desktop\выставка\Благовещенск,2008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42473"/>
            <a:ext cx="1728192" cy="2161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omp6\Desktop\выставка\Благовещенск,2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952" y="1717654"/>
            <a:ext cx="1417016" cy="2007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omp6\Desktop\выставка\8 г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945" y="1533389"/>
            <a:ext cx="1549567" cy="2329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comp6\Desktop\выставка\2009 г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38" y="1760563"/>
            <a:ext cx="1498797" cy="1980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comp6\Desktop\выставка\20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53" y="3875649"/>
            <a:ext cx="1590826" cy="2192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comp6\Desktop\выставка\Под ред.Т.С.Быстрицкой,О.Г.Путинцевой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38" y="3933267"/>
            <a:ext cx="1663154" cy="2203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43" y="3844424"/>
            <a:ext cx="1646833" cy="231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comp6\Desktop\новые\Под ред.проф.В.А.Фигурнов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302" y="3922609"/>
            <a:ext cx="1647210" cy="2306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17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Труды сотрудников </a:t>
            </a:r>
            <a:r>
              <a:rPr lang="ru-RU" dirty="0" smtClean="0"/>
              <a:t>АГМА 2010 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comp6\Desktop\выставка\10 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84202"/>
            <a:ext cx="1523158" cy="2160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omp6\Desktop\выставка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596680"/>
            <a:ext cx="1659500" cy="2264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comp6\Desktop\выставка\2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13363"/>
            <a:ext cx="1512168" cy="220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comp6\Desktop\выставка\г 2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057"/>
            <a:ext cx="1528414" cy="2160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comp6\Desktop\выставка\Н-Б 2010 г.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90289"/>
            <a:ext cx="1643449" cy="2253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comp6\Desktop\выставка\десять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16684"/>
            <a:ext cx="1547132" cy="2227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comp6\Desktop\выставка\дес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3" y="4034599"/>
            <a:ext cx="1571539" cy="2209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comp6\Desktop\выставка\д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34600"/>
            <a:ext cx="1573843" cy="2209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Труды сотрудников АГМА </a:t>
            </a:r>
            <a:r>
              <a:rPr lang="ru-RU" dirty="0" smtClean="0"/>
              <a:t>2011 </a:t>
            </a:r>
            <a:r>
              <a:rPr lang="ru-RU" dirty="0"/>
              <a:t>г.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comp6\Desktop\выставка\2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34131"/>
            <a:ext cx="1728192" cy="2370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omp6\Desktop\выставка\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97" y="4053182"/>
            <a:ext cx="1616373" cy="2251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comp6\Desktop\выставка\Б2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7999"/>
            <a:ext cx="1644150" cy="2262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comp6\Desktop\выставка\бл2011 г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4840"/>
            <a:ext cx="1728192" cy="2447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comp6\Desktop\выставка\г 2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7999"/>
            <a:ext cx="1572424" cy="2195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comp6\Desktop\выставка\Горд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98" y="1622061"/>
            <a:ext cx="1616373" cy="2382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3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Труды сотрудников АГМА </a:t>
            </a:r>
            <a:r>
              <a:rPr lang="ru-RU" dirty="0" smtClean="0"/>
              <a:t>2012- 2013 гг.</a:t>
            </a:r>
            <a:endParaRPr lang="ru-RU" dirty="0"/>
          </a:p>
        </p:txBody>
      </p:sp>
      <p:pic>
        <p:nvPicPr>
          <p:cNvPr id="7170" name="Picture 2" descr="C:\Users\comp6\Desktop\выставка\го 2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1229" y="2154279"/>
            <a:ext cx="1450532" cy="2002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omp6\Desktop\выставка\го 2012 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03424"/>
            <a:ext cx="1459708" cy="2005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comp6\Desktop\выставка\г.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29958"/>
            <a:ext cx="1296144" cy="1952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comp6\Desktop\выставка\г 2012 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139992"/>
            <a:ext cx="1368152" cy="197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comp6\Desktop\выставка\бл 2012 г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53868"/>
            <a:ext cx="1343766" cy="1847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comp6\Desktop\выставка\Безымянный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0639"/>
            <a:ext cx="1300202" cy="1774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comp6\Desktop\выставка\Безымянный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06867"/>
            <a:ext cx="1364469" cy="1741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comp6\Desktop\выставка\201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132" y="4258379"/>
            <a:ext cx="1368152" cy="1876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comp6\Desktop\выставка\1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533" y="2190263"/>
            <a:ext cx="1082883" cy="1918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5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94</TotalTime>
  <Words>59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Труды сотрудников ФГБОУ ВО Амурская ГМА Минздрава России</vt:lpstr>
      <vt:lpstr>Труды сотрудников АГМА 1992-1999гг. </vt:lpstr>
      <vt:lpstr>Труды сотрудников АГМА 2000-2001 гг. </vt:lpstr>
      <vt:lpstr>Труды сотрудников АГМА 2002-2005 гг. </vt:lpstr>
      <vt:lpstr>Труды сотрудников АГМА 2006-2007 гг. </vt:lpstr>
      <vt:lpstr>Труды сотрудников АГМА 2008-2009 гг. </vt:lpstr>
      <vt:lpstr>Труды сотрудников АГМА 2010 г. </vt:lpstr>
      <vt:lpstr>Труды сотрудников АГМА 2011 г. </vt:lpstr>
      <vt:lpstr>Труды сотрудников АГМА 2012- 2013 гг.</vt:lpstr>
      <vt:lpstr>Труды сотрудников АГМА 2013 г.</vt:lpstr>
      <vt:lpstr>Труды сотрудников АГМА 2014-2017 гг.</vt:lpstr>
      <vt:lpstr>Труды сотрудников АГМА 2018-2021 гг.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Труды сотрудников АГМА</dc:title>
  <dc:creator>comp6</dc:creator>
  <cp:lastModifiedBy>comp6</cp:lastModifiedBy>
  <cp:revision>10</cp:revision>
  <dcterms:created xsi:type="dcterms:W3CDTF">2022-02-01T00:31:48Z</dcterms:created>
  <dcterms:modified xsi:type="dcterms:W3CDTF">2022-02-10T05:30:56Z</dcterms:modified>
</cp:coreProperties>
</file>